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dia/image4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6" r:id="rId7"/>
    <p:sldId id="268" r:id="rId8"/>
    <p:sldId id="265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</p:embeddedFont>
    <p:embeddedFont>
      <p:font typeface="Montserrat Bold" panose="020B0604020202020204" charset="0"/>
      <p:regular r:id="rId16"/>
    </p:embeddedFont>
    <p:embeddedFont>
      <p:font typeface="Montserrat Bold Italics" panose="020B0604020202020204" charset="0"/>
      <p:regular r:id="rId17"/>
    </p:embeddedFont>
    <p:embeddedFont>
      <p:font typeface="Montserrat Medium" panose="020B0604020202020204" charset="0"/>
      <p:regular r:id="rId18"/>
    </p:embeddedFont>
    <p:embeddedFont>
      <p:font typeface="Neue Machina Ultra-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466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Relationship Id="rId19" Type="http://schemas.openxmlformats.org/officeDocument/2006/relationships/font" Target="fonts/font9.fntdata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0.jpeg"/><Relationship Id="rId7" Type="http://schemas.openxmlformats.org/officeDocument/2006/relationships/image" Target="../media/image11.jpeg"/><Relationship Id="rId8" Type="http://schemas.openxmlformats.org/officeDocument/2006/relationships/image" Target="../media/image12.jpeg"/><Relationship Id="rId9" Type="http://schemas.openxmlformats.org/officeDocument/2006/relationships/image" Target="../media/image13.png"/><Relationship Id="rId10" Type="http://schemas.openxmlformats.org/officeDocument/2006/relationships/image" Target="../media/image1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5.png"/><Relationship Id="rId7" Type="http://schemas.openxmlformats.org/officeDocument/2006/relationships/image" Target="../media/image13.png"/><Relationship Id="rId8" Type="http://schemas.openxmlformats.org/officeDocument/2006/relationships/image" Target="../media/image1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75567" y="-4926720"/>
            <a:ext cx="9808535" cy="9808535"/>
          </a:xfrm>
          <a:custGeom>
            <a:avLst/>
            <a:gdLst/>
            <a:ahLst/>
            <a:cxnLst/>
            <a:rect l="l" t="t" r="r" b="b"/>
            <a:pathLst>
              <a:path w="9808535" h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-1271731" y="6544095"/>
            <a:ext cx="6009009" cy="6009009"/>
          </a:xfrm>
          <a:custGeom>
            <a:avLst/>
            <a:gdLst/>
            <a:ahLst/>
            <a:cxnLst/>
            <a:rect l="l" t="t" r="r" b="b"/>
            <a:pathLst>
              <a:path w="6009009" h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 rot="8100000">
            <a:off x="11884038" y="6896830"/>
            <a:ext cx="8209501" cy="6060105"/>
          </a:xfrm>
          <a:custGeom>
            <a:avLst/>
            <a:gdLst/>
            <a:ahLst/>
            <a:cxnLst/>
            <a:rect l="l" t="t" r="r" b="b"/>
            <a:pathLst>
              <a:path w="8209501" h="6060105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 rot="-1393429">
            <a:off x="12271558" y="6401948"/>
            <a:ext cx="4723918" cy="2308815"/>
          </a:xfrm>
          <a:custGeom>
            <a:avLst/>
            <a:gdLst/>
            <a:ahLst/>
            <a:cxnLst/>
            <a:rect l="l" t="t" r="r" b="b"/>
            <a:pathLst>
              <a:path w="4723918" h="2308815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>
            <a:off x="1732774" y="2271889"/>
            <a:ext cx="3597907" cy="3671334"/>
          </a:xfrm>
          <a:custGeom>
            <a:avLst/>
            <a:gdLst/>
            <a:ahLst/>
            <a:cxnLst/>
            <a:rect l="l" t="t" r="r" b="b"/>
            <a:pathLst>
              <a:path w="3597907" h="3671334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p/>
        </p:txBody>
      </p:sp>
      <p:sp>
        <p:nvSpPr>
          <p:cNvPr id="8" name="Freeform 8"/>
          <p:cNvSpPr/>
          <p:nvPr/>
        </p:nvSpPr>
        <p:spPr>
          <a:xfrm rot="3042606">
            <a:off x="-947227" y="8169399"/>
            <a:ext cx="4602247" cy="3514966"/>
          </a:xfrm>
          <a:custGeom>
            <a:avLst/>
            <a:gdLst/>
            <a:ahLst/>
            <a:cxnLst/>
            <a:rect l="l" t="t" r="r" b="b"/>
            <a:pathLst>
              <a:path w="4602247" h="3514966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p/>
        </p:txBody>
      </p:sp>
      <p:sp>
        <p:nvSpPr>
          <p:cNvPr id="9" name="TextBox 9"/>
          <p:cNvSpPr txBox="1"/>
          <p:nvPr/>
        </p:nvSpPr>
        <p:spPr>
          <a:xfrm>
            <a:off x="2419979" y="4134227"/>
            <a:ext cx="13448042" cy="1808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40"/>
              </a:lnSpc>
            </a:pPr>
            <a:r>
              <a:rPr sz="10529">
                <a:solidFill>
                  <a:srgbClr val="FFFFFF"/>
                </a:solidFill>
                <a:latin typeface="Neue Machina Ultra-Bold"/>
              </a:rPr>
              <a:t> Incredible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68384" y="-2084520"/>
            <a:ext cx="8831880" cy="8831880"/>
          </a:xfrm>
          <a:custGeom>
            <a:avLst/>
            <a:gdLst/>
            <a:ahLst/>
            <a:cxnLst/>
            <a:rect l="l" t="t" r="r" b="b"/>
            <a:pathLst>
              <a:path w="8831880" h="8831880">
                <a:moveTo>
                  <a:pt x="0" y="0"/>
                </a:moveTo>
                <a:lnTo>
                  <a:pt x="8831880" y="0"/>
                </a:lnTo>
                <a:lnTo>
                  <a:pt x="8831880" y="8831880"/>
                </a:lnTo>
                <a:lnTo>
                  <a:pt x="0" y="883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008264" y="99307"/>
            <a:ext cx="6511191" cy="11280306"/>
          </a:xfrm>
          <a:custGeom>
            <a:avLst/>
            <a:gdLst/>
            <a:ahLst/>
            <a:cxnLst/>
            <a:rect l="l" t="t" r="r" b="b"/>
            <a:pathLst>
              <a:path w="6511191" h="11280306">
                <a:moveTo>
                  <a:pt x="0" y="0"/>
                </a:moveTo>
                <a:lnTo>
                  <a:pt x="6511190" y="0"/>
                </a:lnTo>
                <a:lnTo>
                  <a:pt x="6511190" y="11280306"/>
                </a:lnTo>
                <a:lnTo>
                  <a:pt x="0" y="112803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862" r="-66382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941393" y="2797072"/>
            <a:ext cx="4290504" cy="6461228"/>
            <a:chOff x="0" y="0"/>
            <a:chExt cx="1565187" cy="235707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247556" y="3125236"/>
            <a:ext cx="3678177" cy="3678177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-25000" r="-25000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2CA0E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966592" y="2797072"/>
            <a:ext cx="4290504" cy="6461228"/>
            <a:chOff x="0" y="0"/>
            <a:chExt cx="1565187" cy="235707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7272755" y="3125236"/>
            <a:ext cx="3678177" cy="3678177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7"/>
              <a:stretch>
                <a:fillRect t="-25000" b="-25000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2CA0E2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056104" y="2797072"/>
            <a:ext cx="4290504" cy="6461228"/>
            <a:chOff x="0" y="0"/>
            <a:chExt cx="1565187" cy="235707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65188" cy="2357074"/>
            </a:xfrm>
            <a:custGeom>
              <a:avLst/>
              <a:gdLst/>
              <a:ahLst/>
              <a:cxnLst/>
              <a:rect l="l" t="t" r="r" b="b"/>
              <a:pathLst>
                <a:path w="1565188" h="2357074">
                  <a:moveTo>
                    <a:pt x="1440727" y="2357074"/>
                  </a:moveTo>
                  <a:lnTo>
                    <a:pt x="124460" y="2357074"/>
                  </a:lnTo>
                  <a:cubicBezTo>
                    <a:pt x="55880" y="2357074"/>
                    <a:pt x="0" y="2301194"/>
                    <a:pt x="0" y="223261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0727" y="0"/>
                  </a:lnTo>
                  <a:cubicBezTo>
                    <a:pt x="1509307" y="0"/>
                    <a:pt x="1565188" y="55880"/>
                    <a:pt x="1565188" y="124460"/>
                  </a:cubicBezTo>
                  <a:lnTo>
                    <a:pt x="1565188" y="2232614"/>
                  </a:lnTo>
                  <a:cubicBezTo>
                    <a:pt x="1565188" y="2301194"/>
                    <a:pt x="1509307" y="2357074"/>
                    <a:pt x="1440727" y="2357074"/>
                  </a:cubicBezTo>
                  <a:close/>
                </a:path>
              </a:pathLst>
            </a:custGeom>
            <a:solidFill>
              <a:srgbClr val="2D2F30">
                <a:alpha val="30980"/>
              </a:srgbClr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2362267" y="3125236"/>
            <a:ext cx="3678177" cy="367817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38888" r="-38888"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2CA0E2"/>
            </a:solidFill>
          </p:spPr>
        </p:sp>
      </p:grpSp>
      <p:sp>
        <p:nvSpPr>
          <p:cNvPr id="19" name="Freeform 19"/>
          <p:cNvSpPr/>
          <p:nvPr/>
        </p:nvSpPr>
        <p:spPr>
          <a:xfrm rot="4238979">
            <a:off x="-345749" y="-2366999"/>
            <a:ext cx="3493701" cy="5774713"/>
          </a:xfrm>
          <a:custGeom>
            <a:avLst/>
            <a:gdLst/>
            <a:ahLst/>
            <a:cxnLst/>
            <a:rect l="l" t="t" r="r" b="b"/>
            <a:pathLst>
              <a:path w="3493701" h="5774713">
                <a:moveTo>
                  <a:pt x="0" y="0"/>
                </a:moveTo>
                <a:lnTo>
                  <a:pt x="3493702" y="0"/>
                </a:lnTo>
                <a:lnTo>
                  <a:pt x="3493702" y="5774713"/>
                </a:lnTo>
                <a:lnTo>
                  <a:pt x="0" y="57747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 rot="-3223036">
            <a:off x="15631061" y="3684321"/>
            <a:ext cx="6022673" cy="3553377"/>
          </a:xfrm>
          <a:custGeom>
            <a:avLst/>
            <a:gdLst/>
            <a:ahLst/>
            <a:cxnLst/>
            <a:rect l="l" t="t" r="r" b="b"/>
            <a:pathLst>
              <a:path w="6022673" h="3553377">
                <a:moveTo>
                  <a:pt x="0" y="0"/>
                </a:moveTo>
                <a:lnTo>
                  <a:pt x="6022673" y="0"/>
                </a:lnTo>
                <a:lnTo>
                  <a:pt x="6022673" y="3553377"/>
                </a:lnTo>
                <a:lnTo>
                  <a:pt x="0" y="355337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5584449" y="591298"/>
            <a:ext cx="7119102" cy="1685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7"/>
              </a:lnSpc>
            </a:pPr>
            <a:r>
              <a:rPr lang="en-US" sz="9762">
                <a:solidFill>
                  <a:srgbClr val="FFFFFF"/>
                </a:solidFill>
                <a:latin typeface="Neue Machina Ultra-Bold"/>
              </a:rPr>
              <a:t>Team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09980" y="7772792"/>
            <a:ext cx="2953329" cy="98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59"/>
              </a:lnSpc>
            </a:pPr>
            <a:r>
              <a:rPr lang="en-US" sz="1399">
                <a:solidFill>
                  <a:srgbClr val="FFFFFF"/>
                </a:solidFill>
                <a:latin typeface="Montserrat"/>
              </a:rPr>
              <a:t>The heart and soul of the company. Also a person who comes up with an idea and then transforms it to real life.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89336" y="6863283"/>
            <a:ext cx="3594618" cy="4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FFFFFF"/>
                </a:solidFill>
                <a:latin typeface="Montserrat Bold"/>
              </a:rPr>
              <a:t>Pedro Fernandes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859822" y="7263286"/>
            <a:ext cx="2453646" cy="306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 Medium"/>
              </a:rPr>
              <a:t>Founder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35179" y="7772792"/>
            <a:ext cx="2953329" cy="98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Montserrat"/>
              </a:rPr>
              <a:t>The creative force behind businesses. Responsible for turning ideas into visually compelling works.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314534" y="6863283"/>
            <a:ext cx="3594618" cy="4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FFFFFF"/>
                </a:solidFill>
                <a:latin typeface="Montserrat Bold"/>
              </a:rPr>
              <a:t>Rachelle Beaudry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85020" y="7263286"/>
            <a:ext cx="2453646" cy="306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 Medium"/>
              </a:rPr>
              <a:t>Designer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724691" y="7772792"/>
            <a:ext cx="2953329" cy="735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Montserrat"/>
              </a:rPr>
              <a:t>The brain behind businesses. Developer with 7 years of experience in the tech space.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404046" y="6863283"/>
            <a:ext cx="3594618" cy="4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624">
                <a:solidFill>
                  <a:srgbClr val="FFFFFF"/>
                </a:solidFill>
                <a:latin typeface="Montserrat Bold"/>
              </a:rPr>
              <a:t>Sebastian Bennett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974532" y="7263286"/>
            <a:ext cx="2453646" cy="306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8"/>
              </a:lnSpc>
            </a:pPr>
            <a:r>
              <a:rPr lang="en-US" sz="1791">
                <a:solidFill>
                  <a:srgbClr val="FFFFFF"/>
                </a:solidFill>
                <a:latin typeface="Montserrat Medium"/>
              </a:rPr>
              <a:t>Developer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9496" y="0"/>
            <a:ext cx="8996085" cy="8996085"/>
          </a:xfrm>
          <a:custGeom>
            <a:avLst/>
            <a:gdLst/>
            <a:ahLst/>
            <a:cxnLst/>
            <a:rect l="l" t="t" r="r" b="b"/>
            <a:pathLst>
              <a:path w="8996085" h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-2881976" y="-1991669"/>
            <a:ext cx="7242652" cy="7242652"/>
          </a:xfrm>
          <a:custGeom>
            <a:avLst/>
            <a:gdLst/>
            <a:ahLst/>
            <a:cxnLst/>
            <a:rect l="l" t="t" r="r" b="b"/>
            <a:pathLst>
              <a:path w="7242652" h="7242652">
                <a:moveTo>
                  <a:pt x="0" y="0"/>
                </a:moveTo>
                <a:lnTo>
                  <a:pt x="7242652" y="0"/>
                </a:lnTo>
                <a:lnTo>
                  <a:pt x="7242652" y="7242652"/>
                </a:lnTo>
                <a:lnTo>
                  <a:pt x="0" y="7242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196411" y="2752892"/>
            <a:ext cx="2972074" cy="2957214"/>
          </a:xfrm>
          <a:custGeom>
            <a:avLst/>
            <a:gdLst/>
            <a:ahLst/>
            <a:cxnLst/>
            <a:rect l="l" t="t" r="r" b="b"/>
            <a:pathLst>
              <a:path w="2972074" h="2957214">
                <a:moveTo>
                  <a:pt x="0" y="0"/>
                </a:moveTo>
                <a:lnTo>
                  <a:pt x="2972074" y="0"/>
                </a:lnTo>
                <a:lnTo>
                  <a:pt x="2972074" y="2957213"/>
                </a:lnTo>
                <a:lnTo>
                  <a:pt x="0" y="29572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 rot="2901206">
            <a:off x="10261314" y="6946192"/>
            <a:ext cx="2068860" cy="3419603"/>
          </a:xfrm>
          <a:custGeom>
            <a:avLst/>
            <a:gdLst/>
            <a:ahLst/>
            <a:cxnLst/>
            <a:rect l="l" t="t" r="r" b="b"/>
            <a:pathLst>
              <a:path w="2068860" h="3419603">
                <a:moveTo>
                  <a:pt x="0" y="0"/>
                </a:moveTo>
                <a:lnTo>
                  <a:pt x="2068860" y="0"/>
                </a:lnTo>
                <a:lnTo>
                  <a:pt x="2068860" y="3419604"/>
                </a:lnTo>
                <a:lnTo>
                  <a:pt x="0" y="34196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4947409" y="1013535"/>
            <a:ext cx="1889331" cy="3419603"/>
          </a:xfrm>
          <a:custGeom>
            <a:avLst/>
            <a:gdLst/>
            <a:ahLst/>
            <a:cxnLst/>
            <a:rect l="l" t="t" r="r" b="b"/>
            <a:pathLst>
              <a:path w="1889331" h="3419603">
                <a:moveTo>
                  <a:pt x="0" y="0"/>
                </a:moveTo>
                <a:lnTo>
                  <a:pt x="1889331" y="0"/>
                </a:lnTo>
                <a:lnTo>
                  <a:pt x="1889331" y="3419603"/>
                </a:lnTo>
                <a:lnTo>
                  <a:pt x="0" y="34196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p/>
        </p:txBody>
      </p:sp>
      <p:sp>
        <p:nvSpPr>
          <p:cNvPr id="7" name="TextBox 7"/>
          <p:cNvSpPr txBox="1"/>
          <p:nvPr/>
        </p:nvSpPr>
        <p:spPr>
          <a:xfrm>
            <a:off x="4980992" y="1027469"/>
            <a:ext cx="8388685" cy="1695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FFFFFF"/>
                </a:solidFill>
                <a:latin typeface="Neue Machina Ultra-Bold"/>
              </a:rPr>
              <a:t>CONTENT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31353" y="3234710"/>
            <a:ext cx="93721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Montserrat Bold Italics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31353" y="4031829"/>
            <a:ext cx="93721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Montserrat Bold Italics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231353" y="4912986"/>
            <a:ext cx="93721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Montserrat Bold Italics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31353" y="5710105"/>
            <a:ext cx="93721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Montserrat Bold Italics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50954" y="6502482"/>
            <a:ext cx="937219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Montserrat Bold Italics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07430" y="3335095"/>
            <a:ext cx="11223370" cy="416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sz="2524">
                <a:solidFill>
                  <a:srgbClr val="FFFFFF"/>
                </a:solidFill>
                <a:latin typeface="Montserrat"/>
              </a:rPr>
              <a:t>The Unbelievable Power of Belief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07430" y="4211949"/>
            <a:ext cx="11451970" cy="416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sz="2524">
                <a:solidFill>
                  <a:srgbClr val="FFFFFF"/>
                </a:solidFill>
                <a:latin typeface="Montserrat"/>
              </a:rPr>
              <a:t>Unleashing Your Inner Superpowers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607430" y="4991100"/>
            <a:ext cx="11147170" cy="4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sz="2524">
                <a:solidFill>
                  <a:srgbClr val="FFFFFF"/>
                </a:solidFill>
                <a:latin typeface="Montserrat"/>
              </a:rPr>
              <a:t>Extraordinary Phenomena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07430" y="5869911"/>
            <a:ext cx="11299570" cy="416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sz="2524">
                <a:solidFill>
                  <a:srgbClr val="FFFFFF"/>
                </a:solidFill>
                <a:latin typeface="Montserrat"/>
              </a:rPr>
              <a:t>The Science of Astonishment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607430" y="6635881"/>
            <a:ext cx="11451970" cy="425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83"/>
              </a:lnSpc>
              <a:spcBef>
                <a:spcPct val="0"/>
              </a:spcBef>
            </a:pPr>
            <a:r>
              <a:rPr sz="2524">
                <a:solidFill>
                  <a:srgbClr val="FFFFFF"/>
                </a:solidFill>
                <a:latin typeface="Montserrat"/>
              </a:rPr>
              <a:t>The Transformative Impact of the Incredible on Human Existence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3764704" y="7134014"/>
            <a:ext cx="5414550" cy="4453467"/>
          </a:xfrm>
          <a:custGeom>
            <a:avLst/>
            <a:gdLst/>
            <a:ahLst/>
            <a:cxnLst/>
            <a:rect l="l" t="t" r="r" b="b"/>
            <a:pathLst>
              <a:path w="5414550" h="4453467">
                <a:moveTo>
                  <a:pt x="0" y="0"/>
                </a:moveTo>
                <a:lnTo>
                  <a:pt x="5414550" y="0"/>
                </a:lnTo>
                <a:lnTo>
                  <a:pt x="5414550" y="4453467"/>
                </a:lnTo>
                <a:lnTo>
                  <a:pt x="0" y="445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8" name="TextBox 8"/>
          <p:cNvSpPr txBox="1"/>
          <p:nvPr/>
        </p:nvSpPr>
        <p:spPr>
          <a:xfrm>
            <a:off x="1354779" y="1485900"/>
            <a:ext cx="15685177" cy="737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sz="4400">
                <a:solidFill>
                  <a:srgbClr val="FFFFFF"/>
                </a:solidFill>
                <a:latin typeface="Neue Machina Ultra-Bold"/>
              </a:rPr>
              <a:t>The Unbelievable Power of Belief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044" y="2815120"/>
            <a:ext cx="10951206" cy="199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sz="2898">
                <a:solidFill>
                  <a:srgbClr val="F5FFF5"/>
                </a:solidFill>
                <a:latin typeface="Montserrat"/>
              </a:rPr>
              <a:t>Beliefs shape reality When you believe something, you create a mindset that attracts experiences and outcomes that align with those beliefs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3764704" y="7134014"/>
            <a:ext cx="5414550" cy="4453467"/>
          </a:xfrm>
          <a:custGeom>
            <a:avLst/>
            <a:gdLst/>
            <a:ahLst/>
            <a:cxnLst/>
            <a:rect l="l" t="t" r="r" b="b"/>
            <a:pathLst>
              <a:path w="5414550" h="4453467">
                <a:moveTo>
                  <a:pt x="0" y="0"/>
                </a:moveTo>
                <a:lnTo>
                  <a:pt x="5414550" y="0"/>
                </a:lnTo>
                <a:lnTo>
                  <a:pt x="5414550" y="4453467"/>
                </a:lnTo>
                <a:lnTo>
                  <a:pt x="0" y="445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8" name="TextBox 8"/>
          <p:cNvSpPr txBox="1"/>
          <p:nvPr/>
        </p:nvSpPr>
        <p:spPr>
          <a:xfrm>
            <a:off x="1354779" y="1485900"/>
            <a:ext cx="15685177" cy="737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sz="4400">
                <a:solidFill>
                  <a:srgbClr val="FFFFFF"/>
                </a:solidFill>
                <a:latin typeface="Neue Machina Ultra-Bold"/>
              </a:rPr>
              <a:t>Unleashing Your Inner Superpowers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044" y="2815120"/>
            <a:ext cx="10951206" cy="199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sz="2898">
                <a:solidFill>
                  <a:srgbClr val="F5FFF5"/>
                </a:solidFill>
                <a:latin typeface="Montserrat"/>
              </a:rPr>
              <a:t>Ignite your potential and tap into the hidden strengths within you This transformational journey will empower you to:
  Unleash your true purpose
  Harness your unique talents
  Overcome challenges with resilience
  Shape your destiny with intention</a:t>
            </a:r>
          </a:p>
        </p:txBody>
      </p:sp>
    </p:spTree>
    <p:extLst>
      <p:ext uri="{BB962C8B-B14F-4D97-AF65-F5344CB8AC3E}">
        <p14:creationId xmlns:p14="http://schemas.microsoft.com/office/powerpoint/2010/main" val="3632622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3764704" y="7134014"/>
            <a:ext cx="5414550" cy="4453467"/>
          </a:xfrm>
          <a:custGeom>
            <a:avLst/>
            <a:gdLst/>
            <a:ahLst/>
            <a:cxnLst/>
            <a:rect l="l" t="t" r="r" b="b"/>
            <a:pathLst>
              <a:path w="5414550" h="4453467">
                <a:moveTo>
                  <a:pt x="0" y="0"/>
                </a:moveTo>
                <a:lnTo>
                  <a:pt x="5414550" y="0"/>
                </a:lnTo>
                <a:lnTo>
                  <a:pt x="5414550" y="4453467"/>
                </a:lnTo>
                <a:lnTo>
                  <a:pt x="0" y="445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8" name="TextBox 8"/>
          <p:cNvSpPr txBox="1"/>
          <p:nvPr/>
        </p:nvSpPr>
        <p:spPr>
          <a:xfrm>
            <a:off x="1354779" y="1485900"/>
            <a:ext cx="15685177" cy="737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sz="4400">
                <a:solidFill>
                  <a:srgbClr val="FFFFFF"/>
                </a:solidFill>
                <a:latin typeface="Neue Machina Ultra-Bold"/>
              </a:rPr>
              <a:t>Extraordinary Phenomena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044" y="2815120"/>
            <a:ext cx="10951206" cy="199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sz="2898">
                <a:solidFill>
                  <a:srgbClr val="F5FFF5"/>
                </a:solidFill>
                <a:latin typeface="Montserrat"/>
              </a:rPr>
              <a:t>Uncover the boundaries of the unknown as we delve into the captivating realm of extraordinary phenomena, where the inexplicable becomes a thrilling enigma</a:t>
            </a:r>
          </a:p>
        </p:txBody>
      </p:sp>
    </p:spTree>
    <p:extLst>
      <p:ext uri="{BB962C8B-B14F-4D97-AF65-F5344CB8AC3E}">
        <p14:creationId xmlns:p14="http://schemas.microsoft.com/office/powerpoint/2010/main" val="912152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3764704" y="7134014"/>
            <a:ext cx="5414550" cy="4453467"/>
          </a:xfrm>
          <a:custGeom>
            <a:avLst/>
            <a:gdLst/>
            <a:ahLst/>
            <a:cxnLst/>
            <a:rect l="l" t="t" r="r" b="b"/>
            <a:pathLst>
              <a:path w="5414550" h="4453467">
                <a:moveTo>
                  <a:pt x="0" y="0"/>
                </a:moveTo>
                <a:lnTo>
                  <a:pt x="5414550" y="0"/>
                </a:lnTo>
                <a:lnTo>
                  <a:pt x="5414550" y="4453467"/>
                </a:lnTo>
                <a:lnTo>
                  <a:pt x="0" y="445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8" name="TextBox 8"/>
          <p:cNvSpPr txBox="1"/>
          <p:nvPr/>
        </p:nvSpPr>
        <p:spPr>
          <a:xfrm>
            <a:off x="1354779" y="1485900"/>
            <a:ext cx="15685177" cy="737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sz="4400">
                <a:solidFill>
                  <a:srgbClr val="FFFFFF"/>
                </a:solidFill>
                <a:latin typeface="Neue Machina Ultra-Bold"/>
              </a:rPr>
              <a:t>The Science of Astonishment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044" y="2815120"/>
            <a:ext cx="10951206" cy="199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sz="2898">
                <a:solidFill>
                  <a:srgbClr val="F5FFF5"/>
                </a:solidFill>
                <a:latin typeface="Montserrat"/>
              </a:rPr>
              <a:t>Explore the unfathomable depths of human perception and the neural mechanisms underlying amazement</a:t>
            </a:r>
          </a:p>
        </p:txBody>
      </p:sp>
    </p:spTree>
    <p:extLst>
      <p:ext uri="{BB962C8B-B14F-4D97-AF65-F5344CB8AC3E}">
        <p14:creationId xmlns:p14="http://schemas.microsoft.com/office/powerpoint/2010/main" val="3841780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78214" y="-4882840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15720443" y="-1551311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Freeform 4"/>
          <p:cNvSpPr/>
          <p:nvPr/>
        </p:nvSpPr>
        <p:spPr>
          <a:xfrm>
            <a:off x="13247802" y="4806269"/>
            <a:ext cx="9218676" cy="9218676"/>
          </a:xfrm>
          <a:custGeom>
            <a:avLst/>
            <a:gdLst/>
            <a:ahLst/>
            <a:cxnLst/>
            <a:rect l="l" t="t" r="r" b="b"/>
            <a:pathLst>
              <a:path w="9218676" h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5" name="Freeform 5"/>
          <p:cNvSpPr/>
          <p:nvPr/>
        </p:nvSpPr>
        <p:spPr>
          <a:xfrm>
            <a:off x="10899438" y="7474099"/>
            <a:ext cx="8685325" cy="8685325"/>
          </a:xfrm>
          <a:custGeom>
            <a:avLst/>
            <a:gdLst/>
            <a:ahLst/>
            <a:cxnLst/>
            <a:rect l="l" t="t" r="r" b="b"/>
            <a:pathLst>
              <a:path w="8685325" h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6" name="Freeform 6"/>
          <p:cNvSpPr/>
          <p:nvPr/>
        </p:nvSpPr>
        <p:spPr>
          <a:xfrm>
            <a:off x="13764704" y="7134014"/>
            <a:ext cx="5414550" cy="4453467"/>
          </a:xfrm>
          <a:custGeom>
            <a:avLst/>
            <a:gdLst/>
            <a:ahLst/>
            <a:cxnLst/>
            <a:rect l="l" t="t" r="r" b="b"/>
            <a:pathLst>
              <a:path w="5414550" h="4453467">
                <a:moveTo>
                  <a:pt x="0" y="0"/>
                </a:moveTo>
                <a:lnTo>
                  <a:pt x="5414550" y="0"/>
                </a:lnTo>
                <a:lnTo>
                  <a:pt x="5414550" y="4453467"/>
                </a:lnTo>
                <a:lnTo>
                  <a:pt x="0" y="44534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7" name="Freeform 7"/>
          <p:cNvSpPr/>
          <p:nvPr/>
        </p:nvSpPr>
        <p:spPr>
          <a:xfrm flipH="1">
            <a:off x="14020057" y="-2331083"/>
            <a:ext cx="4903845" cy="5636604"/>
          </a:xfrm>
          <a:custGeom>
            <a:avLst/>
            <a:gdLst/>
            <a:ahLst/>
            <a:cxnLst/>
            <a:rect l="l" t="t" r="r" b="b"/>
            <a:pathLst>
              <a:path w="4903845" h="5636604">
                <a:moveTo>
                  <a:pt x="4903845" y="0"/>
                </a:moveTo>
                <a:lnTo>
                  <a:pt x="0" y="0"/>
                </a:lnTo>
                <a:lnTo>
                  <a:pt x="0" y="5636604"/>
                </a:lnTo>
                <a:lnTo>
                  <a:pt x="4903845" y="5636604"/>
                </a:lnTo>
                <a:lnTo>
                  <a:pt x="4903845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p/>
        </p:txBody>
      </p:sp>
      <p:sp>
        <p:nvSpPr>
          <p:cNvPr id="8" name="TextBox 8"/>
          <p:cNvSpPr txBox="1"/>
          <p:nvPr/>
        </p:nvSpPr>
        <p:spPr>
          <a:xfrm>
            <a:off x="1354779" y="1485900"/>
            <a:ext cx="15685177" cy="737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72"/>
              </a:lnSpc>
            </a:pPr>
            <a:r>
              <a:rPr sz="4400">
                <a:solidFill>
                  <a:srgbClr val="FFFFFF"/>
                </a:solidFill>
                <a:latin typeface="Neue Machina Ultra-Bold"/>
              </a:rPr>
              <a:t>The Transformative Impact of the Incredible on Human Existence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044" y="2815120"/>
            <a:ext cx="10951206" cy="199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sz="2898">
                <a:solidFill>
                  <a:srgbClr val="F5FFF5"/>
                </a:solidFill>
                <a:latin typeface="Montserrat"/>
              </a:rPr>
              <a:t>The incredible possesses an extraordinary ability to ignite our imagination and inspire us towards greatness It sparks wonder, curiosity, and a relentless pursuit of the unknown By embracing the incredible, we transcend our limitations and unlock the potential for profound personal growth and societal progress</a:t>
            </a:r>
          </a:p>
        </p:txBody>
      </p:sp>
    </p:spTree>
    <p:extLst>
      <p:ext uri="{BB962C8B-B14F-4D97-AF65-F5344CB8AC3E}">
        <p14:creationId xmlns:p14="http://schemas.microsoft.com/office/powerpoint/2010/main" val="244775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0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54044" y="1024236"/>
            <a:ext cx="6896632" cy="6896632"/>
          </a:xfrm>
          <a:custGeom>
            <a:avLst/>
            <a:gdLst/>
            <a:ahLst/>
            <a:cxnLst/>
            <a:rect l="l" t="t" r="r" b="b"/>
            <a:pathLst>
              <a:path w="6896632" h="6896632">
                <a:moveTo>
                  <a:pt x="0" y="0"/>
                </a:moveTo>
                <a:lnTo>
                  <a:pt x="6896633" y="0"/>
                </a:lnTo>
                <a:lnTo>
                  <a:pt x="6896633" y="6896632"/>
                </a:lnTo>
                <a:lnTo>
                  <a:pt x="0" y="689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831439" y="3191290"/>
            <a:ext cx="8086060" cy="8086060"/>
          </a:xfrm>
          <a:custGeom>
            <a:avLst/>
            <a:gdLst/>
            <a:ahLst/>
            <a:cxnLst/>
            <a:rect l="l" t="t" r="r" b="b"/>
            <a:pathLst>
              <a:path w="8086060" h="8086060">
                <a:moveTo>
                  <a:pt x="0" y="0"/>
                </a:moveTo>
                <a:lnTo>
                  <a:pt x="8086061" y="0"/>
                </a:lnTo>
                <a:lnTo>
                  <a:pt x="8086061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00000">
            <a:off x="11928816" y="449266"/>
            <a:ext cx="12718369" cy="9388469"/>
          </a:xfrm>
          <a:custGeom>
            <a:avLst/>
            <a:gdLst/>
            <a:ahLst/>
            <a:cxnLst/>
            <a:rect l="l" t="t" r="r" b="b"/>
            <a:pathLst>
              <a:path w="12718369" h="9388469">
                <a:moveTo>
                  <a:pt x="0" y="0"/>
                </a:moveTo>
                <a:lnTo>
                  <a:pt x="12718368" y="0"/>
                </a:lnTo>
                <a:lnTo>
                  <a:pt x="12718368" y="9388468"/>
                </a:lnTo>
                <a:lnTo>
                  <a:pt x="0" y="9388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823539" y="2903539"/>
            <a:ext cx="5366128" cy="5017329"/>
          </a:xfrm>
          <a:custGeom>
            <a:avLst/>
            <a:gdLst/>
            <a:ahLst/>
            <a:cxnLst/>
            <a:rect l="l" t="t" r="r" b="b"/>
            <a:pathLst>
              <a:path w="5366128" h="5017329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957310" y="3559519"/>
            <a:ext cx="6281646" cy="41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Montserrat"/>
              </a:rPr>
              <a:t>@reallygreatsite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57310" y="5364578"/>
            <a:ext cx="6281646" cy="41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Montserrat"/>
              </a:rPr>
              <a:t>www.reallygreatsite.com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57310" y="6267108"/>
            <a:ext cx="6281646" cy="41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Montserrat"/>
              </a:rPr>
              <a:t>123 Anywhere ST., Any City, ST 12345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57310" y="4462049"/>
            <a:ext cx="6281646" cy="41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38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Montserrat"/>
              </a:rPr>
              <a:t>hello@reallygreatsite.com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76386" y="4174786"/>
            <a:ext cx="9035923" cy="1603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FFFFFF"/>
                </a:solidFill>
                <a:latin typeface="Neue Machina Ultra-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245</Words>
  <Application>Microsoft Office PowerPoint</Application>
  <PresentationFormat>Custom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Montserrat Medium</vt:lpstr>
      <vt:lpstr>Arial</vt:lpstr>
      <vt:lpstr>Calibri</vt:lpstr>
      <vt:lpstr>Neue Machina Ultra-Bold</vt:lpstr>
      <vt:lpstr>Montserrat</vt:lpstr>
      <vt:lpstr>Montserrat Bold</vt:lpstr>
      <vt:lpstr>Montserrat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sit amet, consectetur adipiscing elit. Duis vulputate nulla at ante rhoncus, vel efficitur felis condimentum. Proin odio odio.</dc:title>
  <cp:lastModifiedBy>Uthayakumar Thenujan</cp:lastModifiedBy>
  <cp:revision>3</cp:revision>
  <dcterms:created xsi:type="dcterms:W3CDTF">2006-08-16T00:00:00Z</dcterms:created>
  <dcterms:modified xsi:type="dcterms:W3CDTF">2024-03-17T04:35:21Z</dcterms:modified>
  <dc:identifier>DAF_qFGqEWs</dc:identifier>
</cp:coreProperties>
</file>

<file path=docProps/thumbnail.jpeg>
</file>